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4" r:id="rId6"/>
    <p:sldId id="268" r:id="rId7"/>
    <p:sldId id="262" r:id="rId8"/>
    <p:sldId id="263" r:id="rId9"/>
    <p:sldId id="264" r:id="rId10"/>
    <p:sldId id="271" r:id="rId11"/>
    <p:sldId id="270" r:id="rId12"/>
    <p:sldId id="269" r:id="rId13"/>
    <p:sldId id="266" r:id="rId14"/>
    <p:sldId id="260" r:id="rId15"/>
    <p:sldId id="272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60636" autoAdjust="0"/>
  </p:normalViewPr>
  <p:slideViewPr>
    <p:cSldViewPr snapToGrid="0">
      <p:cViewPr varScale="1">
        <p:scale>
          <a:sx n="63" d="100"/>
          <a:sy n="63" d="100"/>
        </p:scale>
        <p:origin x="1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648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6919-2813-4B8F-9C4D-79981D8F0E82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D993B-1B4E-4C1D-96BD-7C5BBB6B1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52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D993B-1B4E-4C1D-96BD-7C5BBB6B10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73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D993B-1B4E-4C1D-96BD-7C5BBB6B10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7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D993B-1B4E-4C1D-96BD-7C5BBB6B10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med-arb an appropriate method of dispute resolution?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 know/Not sure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D993B-1B4E-4C1D-96BD-7C5BBB6B10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14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your experience, how effective are the processes used in organizations (investigation, mediation) to resolve harassment complaints?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5 - extremely effective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4 - effective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3 - somewhat effective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2 - not effective at all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1 - they actually cause harm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D993B-1B4E-4C1D-96BD-7C5BBB6B10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40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9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8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2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3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9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9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2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2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811" y="1844566"/>
            <a:ext cx="11702005" cy="157835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Designing Dispute Resolution Processes 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to More Fully Address and Resolve Workplace Conflict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1:15 – 2:15 pm 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997" y="3472025"/>
            <a:ext cx="11702005" cy="3214360"/>
          </a:xfrm>
        </p:spPr>
        <p:txBody>
          <a:bodyPr>
            <a:normAutofit fontScale="62500" lnSpcReduction="20000"/>
          </a:bodyPr>
          <a:lstStyle/>
          <a:p>
            <a:endParaRPr lang="en-US" sz="5100" dirty="0"/>
          </a:p>
          <a:p>
            <a:r>
              <a:rPr lang="en-US" sz="5800" b="1" dirty="0"/>
              <a:t>Susan Stewart </a:t>
            </a:r>
            <a:r>
              <a:rPr lang="en-US" sz="5800" b="1" dirty="0">
                <a:sym typeface="Symbol" panose="05050102010706020507" pitchFamily="18" charset="2"/>
              </a:rPr>
              <a:t> </a:t>
            </a:r>
            <a:r>
              <a:rPr lang="en-US" sz="5800" b="1" dirty="0"/>
              <a:t>Jennifer Pernfuss </a:t>
            </a:r>
            <a:r>
              <a:rPr lang="en-US" sz="5800" b="1" dirty="0">
                <a:sym typeface="Symbol" panose="05050102010706020507" pitchFamily="18" charset="2"/>
              </a:rPr>
              <a:t></a:t>
            </a:r>
            <a:r>
              <a:rPr lang="en-US" sz="5800" b="1" dirty="0"/>
              <a:t> Pete Swanson</a:t>
            </a:r>
          </a:p>
          <a:p>
            <a:endParaRPr lang="en-US" sz="3300" dirty="0"/>
          </a:p>
          <a:p>
            <a:r>
              <a:rPr lang="en-US" sz="5800" dirty="0"/>
              <a:t>Moderators</a:t>
            </a:r>
          </a:p>
          <a:p>
            <a:r>
              <a:rPr lang="en-US" sz="5800" dirty="0"/>
              <a:t>Janet Gillman &amp; Tom Melancon</a:t>
            </a:r>
          </a:p>
          <a:p>
            <a:endParaRPr lang="en-US" dirty="0"/>
          </a:p>
          <a:p>
            <a:r>
              <a:rPr lang="en-US" sz="6500" b="1" dirty="0"/>
              <a:t>LERA Dispute Resolution Section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80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1790972"/>
            <a:ext cx="10795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Three dispute resolution processes/needs will be discussed:</a:t>
            </a:r>
          </a:p>
          <a:p>
            <a:pPr algn="ctr"/>
            <a:endParaRPr lang="en-US" sz="1200" dirty="0"/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400" dirty="0"/>
              <a:t>Med-Arb Process (Susan Stewart)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400" dirty="0"/>
              <a:t>Reparative Dispute Resolution (Jennifer Pernfuss)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400" dirty="0"/>
              <a:t>Working with Mindsets, Leadership and Coaching (Pete Swanson)</a:t>
            </a:r>
          </a:p>
          <a:p>
            <a:pPr lvl="6"/>
            <a:endParaRPr lang="en-US" sz="2400" dirty="0"/>
          </a:p>
          <a:p>
            <a:r>
              <a:rPr lang="en-US" sz="2400" b="1" dirty="0"/>
              <a:t>	Guiding questions for each panelist:</a:t>
            </a:r>
          </a:p>
          <a:p>
            <a:pPr algn="ctr"/>
            <a:endParaRPr lang="en-US" sz="1400" b="1" dirty="0"/>
          </a:p>
          <a:p>
            <a:pPr marL="1371600" lvl="2" indent="-457200">
              <a:buFont typeface="+mj-lt"/>
              <a:buAutoNum type="arabicPeriod"/>
            </a:pPr>
            <a:r>
              <a:rPr lang="en-US" sz="2400" dirty="0"/>
              <a:t>Describe what you do and your approach to workplace conflict</a:t>
            </a:r>
          </a:p>
          <a:p>
            <a:pPr marL="1371600" lvl="2" indent="-457200">
              <a:buFont typeface="+mj-lt"/>
              <a:buAutoNum type="arabicPeriod"/>
            </a:pPr>
            <a:endParaRPr lang="en-US" sz="24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400" dirty="0"/>
              <a:t>What does your current experience tell you about future challenges and what workplace dispute resolution practitioners will need to bring to the table</a:t>
            </a:r>
          </a:p>
        </p:txBody>
      </p:sp>
    </p:spTree>
    <p:extLst>
      <p:ext uri="{BB962C8B-B14F-4D97-AF65-F5344CB8AC3E}">
        <p14:creationId xmlns:p14="http://schemas.microsoft.com/office/powerpoint/2010/main" val="3073388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34749" y="2847557"/>
            <a:ext cx="49225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Med-Arb Process</a:t>
            </a:r>
          </a:p>
          <a:p>
            <a:endParaRPr lang="en-US" sz="3600" dirty="0"/>
          </a:p>
          <a:p>
            <a:r>
              <a:rPr lang="en-US" sz="3600" dirty="0"/>
              <a:t>Susan Stewart Discussant</a:t>
            </a:r>
          </a:p>
        </p:txBody>
      </p:sp>
    </p:spTree>
    <p:extLst>
      <p:ext uri="{BB962C8B-B14F-4D97-AF65-F5344CB8AC3E}">
        <p14:creationId xmlns:p14="http://schemas.microsoft.com/office/powerpoint/2010/main" val="503748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22407" y="2625181"/>
            <a:ext cx="77471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Reparative Dispute Resolution Processes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Jennifer Pernfuss Discussant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1400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0941" y="3048000"/>
            <a:ext cx="95148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Working with Mindsets, Leadership and Coaching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Pete Swanson Discussant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145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0540" y="3323072"/>
            <a:ext cx="68709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Audience Questions and Comments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09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9399" y="2524002"/>
            <a:ext cx="7993201" cy="3323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You are invited to join LERA as a member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And complimentary membership in the </a:t>
            </a:r>
          </a:p>
          <a:p>
            <a:pPr algn="ctr"/>
            <a:r>
              <a:rPr lang="en-US" sz="3200" dirty="0"/>
              <a:t>LERA Dispute Resolution Section (DRS)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www.leraweb.org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50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3749040"/>
            <a:ext cx="9525000" cy="280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33500" y="2139861"/>
            <a:ext cx="9524999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Adjourn and thank you</a:t>
            </a:r>
          </a:p>
          <a:p>
            <a:pPr algn="ctr"/>
            <a:r>
              <a:rPr lang="en-US" sz="4000" dirty="0"/>
              <a:t>Next session begins at 2:30pm ET</a:t>
            </a:r>
          </a:p>
        </p:txBody>
      </p:sp>
    </p:spTree>
    <p:extLst>
      <p:ext uri="{BB962C8B-B14F-4D97-AF65-F5344CB8AC3E}">
        <p14:creationId xmlns:p14="http://schemas.microsoft.com/office/powerpoint/2010/main" val="404443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60120" y="1881962"/>
            <a:ext cx="1005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The “Future of Workplace ADR Series” is dedicated to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619" y="2619376"/>
            <a:ext cx="1851541" cy="22117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91640" y="5224046"/>
            <a:ext cx="88087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</a:rPr>
              <a:t>Professor David </a:t>
            </a:r>
            <a:r>
              <a:rPr lang="en-US" sz="2800" dirty="0" err="1">
                <a:solidFill>
                  <a:srgbClr val="002060"/>
                </a:solidFill>
              </a:rPr>
              <a:t>Lipsky</a:t>
            </a:r>
            <a:r>
              <a:rPr lang="en-US" sz="2800" dirty="0">
                <a:solidFill>
                  <a:srgbClr val="002060"/>
                </a:solidFill>
              </a:rPr>
              <a:t> (retired), Cornell University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Past President of LERA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(and mentor to hundreds)</a:t>
            </a:r>
          </a:p>
        </p:txBody>
      </p:sp>
    </p:spTree>
    <p:extLst>
      <p:ext uri="{BB962C8B-B14F-4D97-AF65-F5344CB8AC3E}">
        <p14:creationId xmlns:p14="http://schemas.microsoft.com/office/powerpoint/2010/main" val="3410211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0445" y="1877833"/>
            <a:ext cx="1083111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The “Future of Workplace ADR Series” </a:t>
            </a:r>
          </a:p>
          <a:p>
            <a:pPr algn="ctr"/>
            <a:r>
              <a:rPr lang="en-US" sz="2400" dirty="0"/>
              <a:t>Honors the Memory of</a:t>
            </a:r>
          </a:p>
          <a:p>
            <a:pPr algn="ctr"/>
            <a:endParaRPr lang="en-US" sz="1400" dirty="0"/>
          </a:p>
          <a:p>
            <a:pPr algn="ctr"/>
            <a:r>
              <a:rPr lang="en-US" sz="2800" dirty="0"/>
              <a:t>Arbitrator Marcia </a:t>
            </a:r>
            <a:r>
              <a:rPr lang="en-US" sz="2800" dirty="0" err="1"/>
              <a:t>Greenbaum</a:t>
            </a:r>
            <a:endParaRPr lang="en-US" sz="2800" dirty="0"/>
          </a:p>
          <a:p>
            <a:pPr algn="ctr"/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1941-2021</a:t>
            </a:r>
          </a:p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Past President, Pioneer Award Winner, Society of Professionals in DR; Lifetime Achievement Award, LERA; </a:t>
            </a:r>
          </a:p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Mentor, Leader, DR Program Developer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819" y="3305503"/>
            <a:ext cx="2506362" cy="162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51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93945" y="2061698"/>
            <a:ext cx="10804109" cy="44935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For our meeting today . . . </a:t>
            </a:r>
          </a:p>
          <a:p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This is a conversation, not a presentation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Audience may pose questions through chat – please direct questions to </a:t>
            </a:r>
            <a:r>
              <a:rPr lang="en-US" sz="2800" b="1" dirty="0"/>
              <a:t>Tom Melancon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Please stay muted throughout the program – ok to turn video 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This session will be recorded and available on LERA website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We will end on time after 60 minutes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Next session begins at 2:30pm ET/11:30am PT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249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811" y="1844566"/>
            <a:ext cx="11702005" cy="157835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Designing Dispute Resolution Processes 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to More Fully Address and Resolve Workplace Conflict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1:15 – 2:15 pm 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997" y="3472025"/>
            <a:ext cx="11702005" cy="3214360"/>
          </a:xfrm>
        </p:spPr>
        <p:txBody>
          <a:bodyPr>
            <a:normAutofit fontScale="62500" lnSpcReduction="20000"/>
          </a:bodyPr>
          <a:lstStyle/>
          <a:p>
            <a:endParaRPr lang="en-US" sz="5100" dirty="0"/>
          </a:p>
          <a:p>
            <a:r>
              <a:rPr lang="en-US" sz="5800" b="1" dirty="0"/>
              <a:t>Susan Stewart </a:t>
            </a:r>
            <a:r>
              <a:rPr lang="en-US" sz="5800" b="1" dirty="0">
                <a:sym typeface="Symbol" panose="05050102010706020507" pitchFamily="18" charset="2"/>
              </a:rPr>
              <a:t> </a:t>
            </a:r>
            <a:r>
              <a:rPr lang="en-US" sz="5800" b="1" dirty="0"/>
              <a:t>Jennifer Pernfuss </a:t>
            </a:r>
            <a:r>
              <a:rPr lang="en-US" sz="5800" b="1" dirty="0">
                <a:sym typeface="Symbol" panose="05050102010706020507" pitchFamily="18" charset="2"/>
              </a:rPr>
              <a:t></a:t>
            </a:r>
            <a:r>
              <a:rPr lang="en-US" sz="5800" b="1" dirty="0"/>
              <a:t> Pete Swanson</a:t>
            </a:r>
          </a:p>
          <a:p>
            <a:endParaRPr lang="en-US" sz="3300" dirty="0"/>
          </a:p>
          <a:p>
            <a:r>
              <a:rPr lang="en-US" sz="5800" dirty="0"/>
              <a:t>Moderators</a:t>
            </a:r>
          </a:p>
          <a:p>
            <a:r>
              <a:rPr lang="en-US" sz="5800" dirty="0"/>
              <a:t>Janet Gillman &amp; Tom Melancon</a:t>
            </a:r>
          </a:p>
          <a:p>
            <a:endParaRPr lang="en-US" dirty="0"/>
          </a:p>
          <a:p>
            <a:r>
              <a:rPr lang="en-US" sz="6500" b="1" dirty="0"/>
              <a:t>LERA Dispute Resolution Section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Janet Gillman</a:t>
            </a:r>
            <a:endParaRPr lang="en-US" sz="3800" dirty="0"/>
          </a:p>
          <a:p>
            <a:pPr marL="0" indent="0" algn="ctr">
              <a:buNone/>
            </a:pPr>
            <a:endParaRPr lang="en-US" sz="2100" dirty="0"/>
          </a:p>
          <a:p>
            <a:r>
              <a:rPr lang="en-US" sz="3600" dirty="0">
                <a:latin typeface="+mj-lt"/>
              </a:rPr>
              <a:t>State Conciliator, Oregon Employment Relations Board</a:t>
            </a:r>
          </a:p>
          <a:p>
            <a:endParaRPr lang="en-US" sz="3600" dirty="0">
              <a:latin typeface="+mj-lt"/>
            </a:endParaRPr>
          </a:p>
          <a:p>
            <a:r>
              <a:rPr lang="en-US" sz="3600" dirty="0">
                <a:latin typeface="+mj-lt"/>
              </a:rPr>
              <a:t>LERA DR Section Practice Leader in Public Sector Labor Relations &amp; Interest-Based Negotiation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800" dirty="0"/>
              <a:t>Tom Melancon</a:t>
            </a:r>
          </a:p>
          <a:p>
            <a:pPr marL="0" indent="0" algn="ctr">
              <a:buNone/>
            </a:pPr>
            <a:endParaRPr lang="en-US" sz="2100" dirty="0"/>
          </a:p>
          <a:p>
            <a:r>
              <a:rPr lang="en-US" sz="3600" dirty="0">
                <a:latin typeface="+mj-lt"/>
              </a:rPr>
              <a:t>Strategy Officer, Federal Mediation and Conciliation Service, Seattle</a:t>
            </a:r>
          </a:p>
          <a:p>
            <a:endParaRPr lang="en-US" sz="3600" dirty="0">
              <a:latin typeface="+mj-lt"/>
            </a:endParaRPr>
          </a:p>
          <a:p>
            <a:r>
              <a:rPr lang="en-US" sz="3600" dirty="0">
                <a:latin typeface="+mj-lt"/>
              </a:rPr>
              <a:t>LERA DR Section Practice Leader in Mediation</a:t>
            </a:r>
          </a:p>
          <a:p>
            <a:pPr marL="0" indent="0" algn="ctr">
              <a:buNone/>
            </a:pP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64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07720" y="2139018"/>
            <a:ext cx="10698480" cy="42780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4A4A4A"/>
                </a:solidFill>
                <a:latin typeface="+mj-lt"/>
              </a:rPr>
              <a:t>Susan Stewart</a:t>
            </a:r>
            <a:endParaRPr lang="en-US" sz="4800" dirty="0">
              <a:solidFill>
                <a:srgbClr val="4A4A4A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A4A4A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A4A4A"/>
                </a:solidFill>
                <a:latin typeface="+mj-lt"/>
              </a:rPr>
              <a:t>Arbitrator &amp; Mediator, </a:t>
            </a:r>
            <a:r>
              <a:rPr lang="en-US" sz="3200" dirty="0" err="1">
                <a:solidFill>
                  <a:srgbClr val="4A4A4A"/>
                </a:solidFill>
                <a:latin typeface="+mj-lt"/>
              </a:rPr>
              <a:t>Pax</a:t>
            </a:r>
            <a:r>
              <a:rPr lang="en-US" sz="3200" dirty="0">
                <a:solidFill>
                  <a:srgbClr val="4A4A4A"/>
                </a:solidFill>
                <a:latin typeface="+mj-lt"/>
              </a:rPr>
              <a:t> Dispute Resolution Ltd, Toronto, Canada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</a:rPr>
              <a:t>President, Ontario </a:t>
            </a:r>
            <a:r>
              <a:rPr lang="en-US" sz="3200" dirty="0" err="1">
                <a:latin typeface="+mj-lt"/>
              </a:rPr>
              <a:t>Labour</a:t>
            </a:r>
            <a:r>
              <a:rPr lang="en-US" sz="3200" dirty="0">
                <a:latin typeface="+mj-lt"/>
              </a:rPr>
              <a:t> Management Arbitrators’ Association</a:t>
            </a:r>
            <a:endParaRPr lang="en-US" sz="3200" dirty="0">
              <a:solidFill>
                <a:srgbClr val="4A4A4A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A4A4A"/>
                </a:solidFill>
                <a:latin typeface="+mj-lt"/>
              </a:rPr>
              <a:t>President Elect, National Academy of Arbitrators</a:t>
            </a:r>
          </a:p>
          <a:p>
            <a:endParaRPr lang="en-US" sz="3200" dirty="0">
              <a:solidFill>
                <a:srgbClr val="4A4A4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6965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8200" y="2092601"/>
            <a:ext cx="10515599" cy="3447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+mj-lt"/>
              </a:rPr>
              <a:t>Jennifer Pernfuss</a:t>
            </a:r>
            <a:endParaRPr lang="en-US" sz="4800" dirty="0">
              <a:latin typeface="+mj-lt"/>
            </a:endParaRPr>
          </a:p>
          <a:p>
            <a:endParaRPr lang="en-US" sz="2400" dirty="0">
              <a:solidFill>
                <a:srgbClr val="4A4A4A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A4A4A"/>
                </a:solidFill>
                <a:latin typeface="+mj-lt"/>
              </a:rPr>
              <a:t>Organization and Relationship Systems Coach/Consultant and Founder of RESPECT: Conciliation and Education, Toronto, Canada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A4A4A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4A4A4A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3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4840" y="2069410"/>
            <a:ext cx="10942320" cy="41549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+mj-lt"/>
              </a:rPr>
              <a:t>Peter Swanson</a:t>
            </a:r>
            <a:endParaRPr lang="en-US" sz="48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</a:rPr>
              <a:t>Chief Practitioner, Office of Conflict Management and Prevention, Federal Mediation and Conciliation Service, Washington D.C.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715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530</Words>
  <Application>Microsoft Office PowerPoint</Application>
  <PresentationFormat>Widescreen</PresentationFormat>
  <Paragraphs>109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Roboto</vt:lpstr>
      <vt:lpstr>Office Theme</vt:lpstr>
      <vt:lpstr>Designing Dispute Resolution Processes  to More Fully Address and Resolve Workplace Conflict 1:15 – 2:15 pm ET</vt:lpstr>
      <vt:lpstr>PowerPoint Presentation</vt:lpstr>
      <vt:lpstr>PowerPoint Presentation</vt:lpstr>
      <vt:lpstr>PowerPoint Presentation</vt:lpstr>
      <vt:lpstr>Designing Dispute Resolution Processes  to More Fully Address and Resolve Workplace Conflict 1:15 – 2:15 pm 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Emily Elizabeth</dc:creator>
  <cp:lastModifiedBy>Tiemann, Bernadette L</cp:lastModifiedBy>
  <cp:revision>52</cp:revision>
  <dcterms:created xsi:type="dcterms:W3CDTF">2021-01-12T01:22:55Z</dcterms:created>
  <dcterms:modified xsi:type="dcterms:W3CDTF">2021-04-21T15:49:47Z</dcterms:modified>
</cp:coreProperties>
</file>